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1E5CEB-11FF-4702-9A7E-D2364AF40510}"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066CF-20E0-4078-868C-A3CD175E7CF2}" type="slidenum">
              <a:rPr lang="en-US" smtClean="0"/>
              <a:t>‹#›</a:t>
            </a:fld>
            <a:endParaRPr lang="en-US"/>
          </a:p>
        </p:txBody>
      </p:sp>
    </p:spTree>
    <p:extLst>
      <p:ext uri="{BB962C8B-B14F-4D97-AF65-F5344CB8AC3E}">
        <p14:creationId xmlns:p14="http://schemas.microsoft.com/office/powerpoint/2010/main" val="133724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E5CEB-11FF-4702-9A7E-D2364AF40510}"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066CF-20E0-4078-868C-A3CD175E7CF2}" type="slidenum">
              <a:rPr lang="en-US" smtClean="0"/>
              <a:t>‹#›</a:t>
            </a:fld>
            <a:endParaRPr lang="en-US"/>
          </a:p>
        </p:txBody>
      </p:sp>
    </p:spTree>
    <p:extLst>
      <p:ext uri="{BB962C8B-B14F-4D97-AF65-F5344CB8AC3E}">
        <p14:creationId xmlns:p14="http://schemas.microsoft.com/office/powerpoint/2010/main" val="95753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E5CEB-11FF-4702-9A7E-D2364AF40510}"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066CF-20E0-4078-868C-A3CD175E7CF2}" type="slidenum">
              <a:rPr lang="en-US" smtClean="0"/>
              <a:t>‹#›</a:t>
            </a:fld>
            <a:endParaRPr lang="en-US"/>
          </a:p>
        </p:txBody>
      </p:sp>
    </p:spTree>
    <p:extLst>
      <p:ext uri="{BB962C8B-B14F-4D97-AF65-F5344CB8AC3E}">
        <p14:creationId xmlns:p14="http://schemas.microsoft.com/office/powerpoint/2010/main" val="181014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E5CEB-11FF-4702-9A7E-D2364AF40510}"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066CF-20E0-4078-868C-A3CD175E7CF2}" type="slidenum">
              <a:rPr lang="en-US" smtClean="0"/>
              <a:t>‹#›</a:t>
            </a:fld>
            <a:endParaRPr lang="en-US"/>
          </a:p>
        </p:txBody>
      </p:sp>
    </p:spTree>
    <p:extLst>
      <p:ext uri="{BB962C8B-B14F-4D97-AF65-F5344CB8AC3E}">
        <p14:creationId xmlns:p14="http://schemas.microsoft.com/office/powerpoint/2010/main" val="347328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1E5CEB-11FF-4702-9A7E-D2364AF40510}"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066CF-20E0-4078-868C-A3CD175E7CF2}" type="slidenum">
              <a:rPr lang="en-US" smtClean="0"/>
              <a:t>‹#›</a:t>
            </a:fld>
            <a:endParaRPr lang="en-US"/>
          </a:p>
        </p:txBody>
      </p:sp>
    </p:spTree>
    <p:extLst>
      <p:ext uri="{BB962C8B-B14F-4D97-AF65-F5344CB8AC3E}">
        <p14:creationId xmlns:p14="http://schemas.microsoft.com/office/powerpoint/2010/main" val="300642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1E5CEB-11FF-4702-9A7E-D2364AF40510}"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066CF-20E0-4078-868C-A3CD175E7CF2}" type="slidenum">
              <a:rPr lang="en-US" smtClean="0"/>
              <a:t>‹#›</a:t>
            </a:fld>
            <a:endParaRPr lang="en-US"/>
          </a:p>
        </p:txBody>
      </p:sp>
    </p:spTree>
    <p:extLst>
      <p:ext uri="{BB962C8B-B14F-4D97-AF65-F5344CB8AC3E}">
        <p14:creationId xmlns:p14="http://schemas.microsoft.com/office/powerpoint/2010/main" val="259173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1E5CEB-11FF-4702-9A7E-D2364AF40510}" type="datetimeFigureOut">
              <a:rPr lang="en-US" smtClean="0"/>
              <a:t>6/27/2017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066CF-20E0-4078-868C-A3CD175E7CF2}" type="slidenum">
              <a:rPr lang="en-US" smtClean="0"/>
              <a:t>‹#›</a:t>
            </a:fld>
            <a:endParaRPr lang="en-US"/>
          </a:p>
        </p:txBody>
      </p:sp>
    </p:spTree>
    <p:extLst>
      <p:ext uri="{BB962C8B-B14F-4D97-AF65-F5344CB8AC3E}">
        <p14:creationId xmlns:p14="http://schemas.microsoft.com/office/powerpoint/2010/main" val="11578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1E5CEB-11FF-4702-9A7E-D2364AF40510}" type="datetimeFigureOut">
              <a:rPr lang="en-US" smtClean="0"/>
              <a:t>6/27/2017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066CF-20E0-4078-868C-A3CD175E7CF2}" type="slidenum">
              <a:rPr lang="en-US" smtClean="0"/>
              <a:t>‹#›</a:t>
            </a:fld>
            <a:endParaRPr lang="en-US"/>
          </a:p>
        </p:txBody>
      </p:sp>
    </p:spTree>
    <p:extLst>
      <p:ext uri="{BB962C8B-B14F-4D97-AF65-F5344CB8AC3E}">
        <p14:creationId xmlns:p14="http://schemas.microsoft.com/office/powerpoint/2010/main" val="125832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E5CEB-11FF-4702-9A7E-D2364AF40510}" type="datetimeFigureOut">
              <a:rPr lang="en-US" smtClean="0"/>
              <a:t>6/27/2017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066CF-20E0-4078-868C-A3CD175E7CF2}" type="slidenum">
              <a:rPr lang="en-US" smtClean="0"/>
              <a:t>‹#›</a:t>
            </a:fld>
            <a:endParaRPr lang="en-US"/>
          </a:p>
        </p:txBody>
      </p:sp>
    </p:spTree>
    <p:extLst>
      <p:ext uri="{BB962C8B-B14F-4D97-AF65-F5344CB8AC3E}">
        <p14:creationId xmlns:p14="http://schemas.microsoft.com/office/powerpoint/2010/main" val="154144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1E5CEB-11FF-4702-9A7E-D2364AF40510}"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066CF-20E0-4078-868C-A3CD175E7CF2}" type="slidenum">
              <a:rPr lang="en-US" smtClean="0"/>
              <a:t>‹#›</a:t>
            </a:fld>
            <a:endParaRPr lang="en-US"/>
          </a:p>
        </p:txBody>
      </p:sp>
    </p:spTree>
    <p:extLst>
      <p:ext uri="{BB962C8B-B14F-4D97-AF65-F5344CB8AC3E}">
        <p14:creationId xmlns:p14="http://schemas.microsoft.com/office/powerpoint/2010/main" val="115704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1E5CEB-11FF-4702-9A7E-D2364AF40510}"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066CF-20E0-4078-868C-A3CD175E7CF2}" type="slidenum">
              <a:rPr lang="en-US" smtClean="0"/>
              <a:t>‹#›</a:t>
            </a:fld>
            <a:endParaRPr lang="en-US"/>
          </a:p>
        </p:txBody>
      </p:sp>
    </p:spTree>
    <p:extLst>
      <p:ext uri="{BB962C8B-B14F-4D97-AF65-F5344CB8AC3E}">
        <p14:creationId xmlns:p14="http://schemas.microsoft.com/office/powerpoint/2010/main" val="155411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E5CEB-11FF-4702-9A7E-D2364AF40510}" type="datetimeFigureOut">
              <a:rPr lang="en-US" smtClean="0"/>
              <a:t>6/27/2017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066CF-20E0-4078-868C-A3CD175E7CF2}" type="slidenum">
              <a:rPr lang="en-US" smtClean="0"/>
              <a:t>‹#›</a:t>
            </a:fld>
            <a:endParaRPr lang="en-US"/>
          </a:p>
        </p:txBody>
      </p:sp>
    </p:spTree>
    <p:extLst>
      <p:ext uri="{BB962C8B-B14F-4D97-AF65-F5344CB8AC3E}">
        <p14:creationId xmlns:p14="http://schemas.microsoft.com/office/powerpoint/2010/main" val="3397336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3393" y="1348766"/>
            <a:ext cx="9144000" cy="1346518"/>
          </a:xfrm>
        </p:spPr>
        <p:txBody>
          <a:bodyPr>
            <a:normAutofit/>
          </a:bodyPr>
          <a:lstStyle/>
          <a:p>
            <a:r>
              <a:rPr lang="en-US" sz="8000" dirty="0" smtClean="0">
                <a:solidFill>
                  <a:srgbClr val="FF0066"/>
                </a:solidFill>
                <a:latin typeface="Bodoni MT" panose="02070603080606020203" pitchFamily="18" charset="0"/>
              </a:rPr>
              <a:t>Story Starters</a:t>
            </a:r>
            <a:endParaRPr lang="en-US" sz="8000" dirty="0">
              <a:solidFill>
                <a:srgbClr val="FF0066"/>
              </a:solidFill>
              <a:latin typeface="Bodoni MT" panose="02070603080606020203" pitchFamily="18" charset="0"/>
            </a:endParaRPr>
          </a:p>
        </p:txBody>
      </p:sp>
      <p:sp>
        <p:nvSpPr>
          <p:cNvPr id="3" name="Subtitle 2"/>
          <p:cNvSpPr>
            <a:spLocks noGrp="1"/>
          </p:cNvSpPr>
          <p:nvPr>
            <p:ph type="subTitle" idx="1"/>
          </p:nvPr>
        </p:nvSpPr>
        <p:spPr>
          <a:xfrm>
            <a:off x="1524000" y="2974848"/>
            <a:ext cx="9144000" cy="2282952"/>
          </a:xfrm>
        </p:spPr>
        <p:txBody>
          <a:bodyPr>
            <a:noAutofit/>
          </a:bodyPr>
          <a:lstStyle/>
          <a:p>
            <a:r>
              <a:rPr lang="en-US" sz="2800" dirty="0" smtClean="0">
                <a:solidFill>
                  <a:srgbClr val="FF0066"/>
                </a:solidFill>
                <a:latin typeface="Bodoni MT" panose="02070603080606020203" pitchFamily="18" charset="0"/>
              </a:rPr>
              <a:t>Choose one of the following images to prompt a fictional story that will engage and entertain the listeners. Your story should have strong figurative language and descriptive details about the characters and their relationships with one another, the conflict, setting, climax, and resolution. </a:t>
            </a:r>
            <a:endParaRPr lang="en-US" sz="2800" dirty="0">
              <a:solidFill>
                <a:srgbClr val="FF0066"/>
              </a:solidFill>
              <a:latin typeface="Bodoni MT" panose="02070603080606020203" pitchFamily="18" charset="0"/>
            </a:endParaRPr>
          </a:p>
        </p:txBody>
      </p:sp>
    </p:spTree>
    <p:extLst>
      <p:ext uri="{BB962C8B-B14F-4D97-AF65-F5344CB8AC3E}">
        <p14:creationId xmlns:p14="http://schemas.microsoft.com/office/powerpoint/2010/main" val="3508545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00" y="106718"/>
            <a:ext cx="9964737" cy="6532208"/>
          </a:xfrm>
          <a:prstGeom prst="rect">
            <a:avLst/>
          </a:prstGeom>
        </p:spPr>
      </p:pic>
    </p:spTree>
    <p:extLst>
      <p:ext uri="{BB962C8B-B14F-4D97-AF65-F5344CB8AC3E}">
        <p14:creationId xmlns:p14="http://schemas.microsoft.com/office/powerpoint/2010/main" val="2401478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856" y="163593"/>
            <a:ext cx="9796272" cy="6458188"/>
          </a:xfrm>
          <a:prstGeom prst="rect">
            <a:avLst/>
          </a:prstGeom>
        </p:spPr>
      </p:pic>
    </p:spTree>
    <p:extLst>
      <p:ext uri="{BB962C8B-B14F-4D97-AF65-F5344CB8AC3E}">
        <p14:creationId xmlns:p14="http://schemas.microsoft.com/office/powerpoint/2010/main" val="4031411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38100"/>
            <a:ext cx="10058400" cy="6713982"/>
          </a:xfrm>
          <a:prstGeom prst="rect">
            <a:avLst/>
          </a:prstGeom>
        </p:spPr>
      </p:pic>
    </p:spTree>
    <p:extLst>
      <p:ext uri="{BB962C8B-B14F-4D97-AF65-F5344CB8AC3E}">
        <p14:creationId xmlns:p14="http://schemas.microsoft.com/office/powerpoint/2010/main" val="3257158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52" y="127825"/>
            <a:ext cx="9951530" cy="6618172"/>
          </a:xfrm>
          <a:prstGeom prst="rect">
            <a:avLst/>
          </a:prstGeom>
        </p:spPr>
      </p:pic>
    </p:spTree>
    <p:extLst>
      <p:ext uri="{BB962C8B-B14F-4D97-AF65-F5344CB8AC3E}">
        <p14:creationId xmlns:p14="http://schemas.microsoft.com/office/powerpoint/2010/main" val="891370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93" y="536448"/>
            <a:ext cx="11884317" cy="5650230"/>
          </a:xfrm>
          <a:prstGeom prst="rect">
            <a:avLst/>
          </a:prstGeom>
        </p:spPr>
      </p:pic>
    </p:spTree>
    <p:extLst>
      <p:ext uri="{BB962C8B-B14F-4D97-AF65-F5344CB8AC3E}">
        <p14:creationId xmlns:p14="http://schemas.microsoft.com/office/powerpoint/2010/main" val="4079207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01" y="95944"/>
            <a:ext cx="10185400" cy="6723956"/>
          </a:xfrm>
          <a:prstGeom prst="rect">
            <a:avLst/>
          </a:prstGeom>
        </p:spPr>
      </p:pic>
    </p:spTree>
    <p:extLst>
      <p:ext uri="{BB962C8B-B14F-4D97-AF65-F5344CB8AC3E}">
        <p14:creationId xmlns:p14="http://schemas.microsoft.com/office/powerpoint/2010/main" val="3852651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330" y="101600"/>
            <a:ext cx="5142111" cy="6604000"/>
          </a:xfrm>
          <a:prstGeom prst="rect">
            <a:avLst/>
          </a:prstGeom>
        </p:spPr>
      </p:pic>
    </p:spTree>
    <p:extLst>
      <p:ext uri="{BB962C8B-B14F-4D97-AF65-F5344CB8AC3E}">
        <p14:creationId xmlns:p14="http://schemas.microsoft.com/office/powerpoint/2010/main" val="3135342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446" y="215900"/>
            <a:ext cx="10058400" cy="6409453"/>
          </a:xfrm>
          <a:prstGeom prst="rect">
            <a:avLst/>
          </a:prstGeom>
        </p:spPr>
      </p:pic>
    </p:spTree>
    <p:extLst>
      <p:ext uri="{BB962C8B-B14F-4D97-AF65-F5344CB8AC3E}">
        <p14:creationId xmlns:p14="http://schemas.microsoft.com/office/powerpoint/2010/main" val="4049141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120563"/>
            <a:ext cx="9956800" cy="6540588"/>
          </a:xfrm>
          <a:prstGeom prst="rect">
            <a:avLst/>
          </a:prstGeom>
        </p:spPr>
      </p:pic>
    </p:spTree>
    <p:extLst>
      <p:ext uri="{BB962C8B-B14F-4D97-AF65-F5344CB8AC3E}">
        <p14:creationId xmlns:p14="http://schemas.microsoft.com/office/powerpoint/2010/main" val="167688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44" y="60960"/>
            <a:ext cx="10222230" cy="6732069"/>
          </a:xfrm>
          <a:prstGeom prst="rect">
            <a:avLst/>
          </a:prstGeom>
        </p:spPr>
      </p:pic>
    </p:spTree>
    <p:extLst>
      <p:ext uri="{BB962C8B-B14F-4D97-AF65-F5344CB8AC3E}">
        <p14:creationId xmlns:p14="http://schemas.microsoft.com/office/powerpoint/2010/main" val="3168690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664" y="282669"/>
            <a:ext cx="9577578" cy="6350351"/>
          </a:xfrm>
          <a:prstGeom prst="rect">
            <a:avLst/>
          </a:prstGeom>
        </p:spPr>
      </p:pic>
    </p:spTree>
    <p:extLst>
      <p:ext uri="{BB962C8B-B14F-4D97-AF65-F5344CB8AC3E}">
        <p14:creationId xmlns:p14="http://schemas.microsoft.com/office/powerpoint/2010/main" val="319158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31" y="48768"/>
            <a:ext cx="10058400" cy="6707695"/>
          </a:xfrm>
          <a:prstGeom prst="rect">
            <a:avLst/>
          </a:prstGeom>
        </p:spPr>
      </p:pic>
    </p:spTree>
    <p:extLst>
      <p:ext uri="{BB962C8B-B14F-4D97-AF65-F5344CB8AC3E}">
        <p14:creationId xmlns:p14="http://schemas.microsoft.com/office/powerpoint/2010/main" val="2194782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126" y="209105"/>
            <a:ext cx="9598025" cy="638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74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aby baller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918" y="187452"/>
            <a:ext cx="8744585" cy="655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78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544" y="146113"/>
            <a:ext cx="5818251" cy="6587930"/>
          </a:xfrm>
          <a:prstGeom prst="rect">
            <a:avLst/>
          </a:prstGeom>
        </p:spPr>
      </p:pic>
    </p:spTree>
    <p:extLst>
      <p:ext uri="{BB962C8B-B14F-4D97-AF65-F5344CB8AC3E}">
        <p14:creationId xmlns:p14="http://schemas.microsoft.com/office/powerpoint/2010/main" val="3368434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856" y="196342"/>
            <a:ext cx="9809988" cy="6470120"/>
          </a:xfrm>
          <a:prstGeom prst="rect">
            <a:avLst/>
          </a:prstGeom>
        </p:spPr>
      </p:pic>
    </p:spTree>
    <p:extLst>
      <p:ext uri="{BB962C8B-B14F-4D97-AF65-F5344CB8AC3E}">
        <p14:creationId xmlns:p14="http://schemas.microsoft.com/office/powerpoint/2010/main" val="2351611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5952" y="137250"/>
            <a:ext cx="5060920" cy="6586638"/>
          </a:xfrm>
          <a:prstGeom prst="rect">
            <a:avLst/>
          </a:prstGeom>
        </p:spPr>
      </p:pic>
    </p:spTree>
    <p:extLst>
      <p:ext uri="{BB962C8B-B14F-4D97-AF65-F5344CB8AC3E}">
        <p14:creationId xmlns:p14="http://schemas.microsoft.com/office/powerpoint/2010/main" val="1806863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744" y="45491"/>
            <a:ext cx="6038850" cy="6739357"/>
          </a:xfrm>
          <a:prstGeom prst="rect">
            <a:avLst/>
          </a:prstGeom>
        </p:spPr>
      </p:pic>
    </p:spTree>
    <p:extLst>
      <p:ext uri="{BB962C8B-B14F-4D97-AF65-F5344CB8AC3E}">
        <p14:creationId xmlns:p14="http://schemas.microsoft.com/office/powerpoint/2010/main" val="2665264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016" y="219456"/>
            <a:ext cx="10058400" cy="6286500"/>
          </a:xfrm>
          <a:prstGeom prst="rect">
            <a:avLst/>
          </a:prstGeom>
        </p:spPr>
      </p:pic>
    </p:spTree>
    <p:extLst>
      <p:ext uri="{BB962C8B-B14F-4D97-AF65-F5344CB8AC3E}">
        <p14:creationId xmlns:p14="http://schemas.microsoft.com/office/powerpoint/2010/main" val="1240973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724" y="51207"/>
            <a:ext cx="8432292" cy="6745833"/>
          </a:xfrm>
          <a:prstGeom prst="rect">
            <a:avLst/>
          </a:prstGeom>
        </p:spPr>
      </p:pic>
    </p:spTree>
    <p:extLst>
      <p:ext uri="{BB962C8B-B14F-4D97-AF65-F5344CB8AC3E}">
        <p14:creationId xmlns:p14="http://schemas.microsoft.com/office/powerpoint/2010/main" val="877178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632" y="36576"/>
            <a:ext cx="10067544" cy="6807033"/>
          </a:xfrm>
          <a:prstGeom prst="rect">
            <a:avLst/>
          </a:prstGeom>
        </p:spPr>
      </p:pic>
    </p:spTree>
    <p:extLst>
      <p:ext uri="{BB962C8B-B14F-4D97-AF65-F5344CB8AC3E}">
        <p14:creationId xmlns:p14="http://schemas.microsoft.com/office/powerpoint/2010/main" val="2032727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51</Words>
  <Application>Microsoft Office PowerPoint</Application>
  <PresentationFormat>Widescreen</PresentationFormat>
  <Paragraphs>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Bodoni MT</vt:lpstr>
      <vt:lpstr>Calibri</vt:lpstr>
      <vt:lpstr>Calibri Light</vt:lpstr>
      <vt:lpstr>Office Theme</vt:lpstr>
      <vt:lpstr>Story Starters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Morrisville-Eaton 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Starters</dc:title>
  <dc:creator>Hannah English</dc:creator>
  <cp:lastModifiedBy>Hannah English</cp:lastModifiedBy>
  <cp:revision>3</cp:revision>
  <dcterms:created xsi:type="dcterms:W3CDTF">2017-06-27T19:47:30Z</dcterms:created>
  <dcterms:modified xsi:type="dcterms:W3CDTF">2017-06-27T19:52:58Z</dcterms:modified>
</cp:coreProperties>
</file>